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8" r:id="rId3"/>
    <p:sldId id="272" r:id="rId4"/>
    <p:sldId id="270" r:id="rId5"/>
    <p:sldId id="271" r:id="rId6"/>
    <p:sldId id="258" r:id="rId7"/>
    <p:sldId id="260" r:id="rId8"/>
    <p:sldId id="261" r:id="rId9"/>
    <p:sldId id="262" r:id="rId10"/>
    <p:sldId id="266" r:id="rId11"/>
    <p:sldId id="263" r:id="rId12"/>
    <p:sldId id="264" r:id="rId13"/>
    <p:sldId id="259" r:id="rId1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8634"/>
    <a:srgbClr val="21491D"/>
    <a:srgbClr val="003300"/>
    <a:srgbClr val="0072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>
        <p:scale>
          <a:sx n="90" d="100"/>
          <a:sy n="90" d="100"/>
        </p:scale>
        <p:origin x="-516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558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8A1AB-F440-4BB2-B279-83B89DDE3445}" type="datetimeFigureOut">
              <a:rPr lang="en-NZ" smtClean="0"/>
              <a:t>21/10/2014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558CE-6B16-41F2-A708-6E46ED1A57B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56570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45646-6CB2-4FE1-92DA-04F69FA94F68}" type="datetimeFigureOut">
              <a:rPr lang="en-NZ" smtClean="0"/>
              <a:pPr/>
              <a:t>21/10/2014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E95D55-33AA-4A6D-98A2-D6A430851C0C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5012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805264"/>
            <a:ext cx="2895600" cy="700187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6" name="Rectangle 5"/>
          <p:cNvSpPr/>
          <p:nvPr userDrawn="1"/>
        </p:nvSpPr>
        <p:spPr>
          <a:xfrm>
            <a:off x="467544" y="5517232"/>
            <a:ext cx="8208912" cy="1008112"/>
          </a:xfrm>
          <a:prstGeom prst="rect">
            <a:avLst/>
          </a:prstGeom>
          <a:solidFill>
            <a:srgbClr val="6A8634"/>
          </a:solidFill>
          <a:ln>
            <a:solidFill>
              <a:srgbClr val="6A8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821644"/>
            <a:ext cx="1792726" cy="487676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539552" y="5805264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October 2014</a:t>
            </a:r>
            <a:endParaRPr lang="en-NZ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489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C77-7CBD-4E6A-95D2-E64677C49985}" type="datetimeFigureOut">
              <a:rPr lang="en-NZ" smtClean="0"/>
              <a:pPr/>
              <a:t>21/10/2014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FB9B8-24E5-418C-85FC-37AE2744547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6243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C77-7CBD-4E6A-95D2-E64677C49985}" type="datetimeFigureOut">
              <a:rPr lang="en-NZ" smtClean="0"/>
              <a:pPr/>
              <a:t>21/10/2014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FB9B8-24E5-418C-85FC-37AE2744547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8203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67544" y="5517232"/>
            <a:ext cx="8208912" cy="1008112"/>
          </a:xfrm>
          <a:prstGeom prst="rect">
            <a:avLst/>
          </a:prstGeom>
          <a:solidFill>
            <a:srgbClr val="6A8634"/>
          </a:solidFill>
          <a:ln>
            <a:solidFill>
              <a:srgbClr val="6A86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n-US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6136" y="5681141"/>
            <a:ext cx="2895600" cy="772195"/>
          </a:xfrm>
        </p:spPr>
        <p:txBody>
          <a:bodyPr/>
          <a:lstStyle/>
          <a:p>
            <a:endParaRPr lang="en-NZ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821644"/>
            <a:ext cx="1792726" cy="48767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39552" y="5805264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October 2014</a:t>
            </a:r>
            <a:endParaRPr lang="en-NZ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602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C77-7CBD-4E6A-95D2-E64677C49985}" type="datetimeFigureOut">
              <a:rPr lang="en-NZ" smtClean="0"/>
              <a:pPr/>
              <a:t>21/10/2014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FB9B8-24E5-418C-85FC-37AE2744547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9012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C77-7CBD-4E6A-95D2-E64677C49985}" type="datetimeFigureOut">
              <a:rPr lang="en-NZ" smtClean="0"/>
              <a:pPr/>
              <a:t>21/10/2014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FB9B8-24E5-418C-85FC-37AE2744547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55234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C77-7CBD-4E6A-95D2-E64677C49985}" type="datetimeFigureOut">
              <a:rPr lang="en-NZ" smtClean="0"/>
              <a:pPr/>
              <a:t>21/10/2014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FB9B8-24E5-418C-85FC-37AE2744547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57967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C77-7CBD-4E6A-95D2-E64677C49985}" type="datetimeFigureOut">
              <a:rPr lang="en-NZ" smtClean="0"/>
              <a:pPr/>
              <a:t>21/10/2014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FB9B8-24E5-418C-85FC-37AE2744547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17806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C77-7CBD-4E6A-95D2-E64677C49985}" type="datetimeFigureOut">
              <a:rPr lang="en-NZ" smtClean="0"/>
              <a:pPr/>
              <a:t>21/10/2014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FB9B8-24E5-418C-85FC-37AE2744547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64711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C77-7CBD-4E6A-95D2-E64677C49985}" type="datetimeFigureOut">
              <a:rPr lang="en-NZ" smtClean="0"/>
              <a:pPr/>
              <a:t>21/10/2014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FB9B8-24E5-418C-85FC-37AE2744547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3736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C77-7CBD-4E6A-95D2-E64677C49985}" type="datetimeFigureOut">
              <a:rPr lang="en-NZ" smtClean="0"/>
              <a:pPr/>
              <a:t>21/10/2014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FB9B8-24E5-418C-85FC-37AE2744547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83635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CFC77-7CBD-4E6A-95D2-E64677C49985}" type="datetimeFigureOut">
              <a:rPr lang="en-NZ" smtClean="0"/>
              <a:pPr/>
              <a:t>21/10/2014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FB9B8-24E5-418C-85FC-37AE2744547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56397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70025"/>
          </a:xfrm>
        </p:spPr>
        <p:txBody>
          <a:bodyPr>
            <a:normAutofit/>
          </a:bodyPr>
          <a:lstStyle/>
          <a:p>
            <a:r>
              <a:rPr lang="en-NZ" b="1" dirty="0" smtClean="0">
                <a:solidFill>
                  <a:srgbClr val="21491D"/>
                </a:solidFill>
                <a:latin typeface="Arial" pitchFamily="34" charset="0"/>
                <a:cs typeface="Arial" pitchFamily="34" charset="0"/>
              </a:rPr>
              <a:t>Dyspareunia</a:t>
            </a:r>
            <a:endParaRPr lang="en-NZ" b="1" dirty="0">
              <a:solidFill>
                <a:srgbClr val="21491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8882" y="3429000"/>
            <a:ext cx="6400800" cy="936104"/>
          </a:xfrm>
        </p:spPr>
        <p:txBody>
          <a:bodyPr>
            <a:normAutofit/>
          </a:bodyPr>
          <a:lstStyle/>
          <a:p>
            <a:r>
              <a:rPr lang="en-NZ" sz="2000" dirty="0" smtClean="0">
                <a:solidFill>
                  <a:srgbClr val="6A8634"/>
                </a:solidFill>
                <a:latin typeface="Arial" pitchFamily="34" charset="0"/>
                <a:cs typeface="Arial" pitchFamily="34" charset="0"/>
              </a:rPr>
              <a:t>Presented by: Hilary Liddell</a:t>
            </a:r>
          </a:p>
          <a:p>
            <a:r>
              <a:rPr lang="en-NZ" sz="2000" dirty="0" smtClean="0">
                <a:solidFill>
                  <a:srgbClr val="6A8634"/>
                </a:solidFill>
                <a:latin typeface="Arial" pitchFamily="34" charset="0"/>
                <a:cs typeface="Arial" pitchFamily="34" charset="0"/>
              </a:rPr>
              <a:t>Date: Wednesday 22</a:t>
            </a:r>
            <a:r>
              <a:rPr lang="en-NZ" sz="2000" baseline="30000" dirty="0" smtClean="0">
                <a:solidFill>
                  <a:srgbClr val="6A8634"/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NZ" sz="2000" dirty="0" smtClean="0">
                <a:solidFill>
                  <a:srgbClr val="6A8634"/>
                </a:solidFill>
                <a:latin typeface="Arial" pitchFamily="34" charset="0"/>
                <a:cs typeface="Arial" pitchFamily="34" charset="0"/>
              </a:rPr>
              <a:t> October 2014</a:t>
            </a:r>
            <a:endParaRPr lang="en-NZ" sz="2000" dirty="0">
              <a:solidFill>
                <a:srgbClr val="6A863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850" y="4946898"/>
            <a:ext cx="3845382" cy="150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01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70025"/>
          </a:xfrm>
        </p:spPr>
        <p:txBody>
          <a:bodyPr/>
          <a:lstStyle/>
          <a:p>
            <a:r>
              <a:rPr lang="en-NZ" dirty="0" smtClean="0"/>
              <a:t>Local Trauma (Candidiasis)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52700"/>
            <a:ext cx="6400800" cy="1752600"/>
          </a:xfrm>
        </p:spPr>
        <p:txBody>
          <a:bodyPr>
            <a:normAutofit/>
          </a:bodyPr>
          <a:lstStyle/>
          <a:p>
            <a:r>
              <a:rPr lang="en-NZ" sz="4800" b="1" dirty="0" smtClean="0">
                <a:solidFill>
                  <a:schemeClr val="tx1"/>
                </a:solidFill>
              </a:rPr>
              <a:t>The Vicious Cycle</a:t>
            </a:r>
            <a:endParaRPr lang="en-NZ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62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b="0" dirty="0" smtClean="0"/>
              <a:t>Treatment - Multifactorial</a:t>
            </a:r>
            <a:endParaRPr lang="en-NZ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Skin care</a:t>
            </a:r>
          </a:p>
          <a:p>
            <a:pPr lvl="2"/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Avoidance soap, topical antifungals</a:t>
            </a:r>
          </a:p>
          <a:p>
            <a:pPr lvl="2"/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Cotton</a:t>
            </a:r>
          </a:p>
          <a:p>
            <a:pPr lvl="2"/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Not shaving</a:t>
            </a:r>
          </a:p>
          <a:p>
            <a:r>
              <a:rPr lang="en-N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Pinetarsol</a:t>
            </a:r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, other soap substitutes</a:t>
            </a:r>
          </a:p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Lubricants</a:t>
            </a:r>
          </a:p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Oral antifungals</a:t>
            </a:r>
          </a:p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Vaginal dilators</a:t>
            </a:r>
          </a:p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Sexual Counselling</a:t>
            </a:r>
          </a:p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Physiotherapy</a:t>
            </a:r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22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Woodruffs Repair</a:t>
            </a:r>
            <a:endParaRPr lang="en-NZ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242" y="1196753"/>
            <a:ext cx="3590970" cy="4248472"/>
          </a:xfrm>
        </p:spPr>
      </p:pic>
    </p:spTree>
    <p:extLst>
      <p:ext uri="{BB962C8B-B14F-4D97-AF65-F5344CB8AC3E}">
        <p14:creationId xmlns:p14="http://schemas.microsoft.com/office/powerpoint/2010/main" val="102231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4482" y="1628800"/>
            <a:ext cx="8229600" cy="1143000"/>
          </a:xfrm>
        </p:spPr>
        <p:txBody>
          <a:bodyPr/>
          <a:lstStyle/>
          <a:p>
            <a:r>
              <a:rPr lang="en-NZ" dirty="0" smtClean="0">
                <a:solidFill>
                  <a:srgbClr val="21491D"/>
                </a:solidFill>
                <a:latin typeface="Arial" pitchFamily="34" charset="0"/>
                <a:cs typeface="Arial" pitchFamily="34" charset="0"/>
              </a:rPr>
              <a:t>Thank you</a:t>
            </a:r>
            <a:endParaRPr lang="en-NZ" dirty="0">
              <a:solidFill>
                <a:srgbClr val="21491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4365104"/>
            <a:ext cx="4536504" cy="1512168"/>
          </a:xfrm>
        </p:spPr>
        <p:txBody>
          <a:bodyPr/>
          <a:lstStyle/>
          <a:p>
            <a:endParaRPr lang="en-N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394" y="4509120"/>
            <a:ext cx="2771775" cy="108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5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Dyspareunia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Distress</a:t>
            </a:r>
          </a:p>
          <a:p>
            <a:r>
              <a:rPr lang="en-NZ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Dissatisfaction</a:t>
            </a:r>
            <a:endParaRPr lang="en-NZ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98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NZ" sz="3600" dirty="0" smtClean="0"/>
              <a:t>Superficial – </a:t>
            </a:r>
            <a:r>
              <a:rPr lang="en-NZ" sz="3600" dirty="0" err="1" smtClean="0"/>
              <a:t>Introital</a:t>
            </a:r>
            <a:endParaRPr lang="en-NZ" sz="3600" dirty="0" smtClean="0"/>
          </a:p>
          <a:p>
            <a:pPr marL="514350" indent="-514350">
              <a:buFont typeface="+mj-lt"/>
              <a:buAutoNum type="arabicPeriod"/>
            </a:pPr>
            <a:endParaRPr lang="en-NZ" sz="3600" dirty="0"/>
          </a:p>
          <a:p>
            <a:pPr marL="514350" indent="-514350">
              <a:buFont typeface="+mj-lt"/>
              <a:buAutoNum type="arabicPeriod"/>
            </a:pPr>
            <a:r>
              <a:rPr lang="en-NZ" sz="3600" dirty="0" smtClean="0"/>
              <a:t>Deep - Pelvic</a:t>
            </a:r>
            <a:endParaRPr lang="en-NZ" sz="3600" dirty="0"/>
          </a:p>
        </p:txBody>
      </p:sp>
    </p:spTree>
    <p:extLst>
      <p:ext uri="{BB962C8B-B14F-4D97-AF65-F5344CB8AC3E}">
        <p14:creationId xmlns:p14="http://schemas.microsoft.com/office/powerpoint/2010/main" val="409532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History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Young – </a:t>
            </a:r>
            <a:r>
              <a:rPr lang="en-N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Peripartum</a:t>
            </a:r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 – Older</a:t>
            </a:r>
          </a:p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Superficial</a:t>
            </a:r>
          </a:p>
          <a:p>
            <a:pPr lvl="2"/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Onset</a:t>
            </a:r>
          </a:p>
          <a:p>
            <a:pPr lvl="2"/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Candidiasis – Treatment</a:t>
            </a:r>
          </a:p>
          <a:p>
            <a:pPr lvl="2"/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Discharge</a:t>
            </a:r>
          </a:p>
          <a:p>
            <a:pPr lvl="2"/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Oestrogen Deficiency</a:t>
            </a:r>
          </a:p>
          <a:p>
            <a:pPr lvl="2"/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Tampon Insertion</a:t>
            </a:r>
          </a:p>
          <a:p>
            <a:pPr lvl="2"/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 Difficulties</a:t>
            </a:r>
          </a:p>
          <a:p>
            <a:pPr lvl="2"/>
            <a:r>
              <a:rPr lang="en-NZ" dirty="0">
                <a:latin typeface="Arial" panose="020B0604020202020204" pitchFamily="34" charset="0"/>
                <a:cs typeface="Arial" panose="020B0604020202020204" pitchFamily="34" charset="0"/>
              </a:rPr>
              <a:t>Sexual </a:t>
            </a:r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abuse</a:t>
            </a:r>
          </a:p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Deep – Other Pelvic Pain</a:t>
            </a:r>
          </a:p>
        </p:txBody>
      </p:sp>
    </p:spTree>
    <p:extLst>
      <p:ext uri="{BB962C8B-B14F-4D97-AF65-F5344CB8AC3E}">
        <p14:creationId xmlns:p14="http://schemas.microsoft.com/office/powerpoint/2010/main" val="152942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RONJONES\SLIDE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37" y="-73526"/>
            <a:ext cx="8582526" cy="700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4048" y="548680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/>
              <a:t>Take a look</a:t>
            </a:r>
            <a:endParaRPr lang="en-NZ" sz="4400" dirty="0"/>
          </a:p>
        </p:txBody>
      </p:sp>
    </p:spTree>
    <p:extLst>
      <p:ext uri="{BB962C8B-B14F-4D97-AF65-F5344CB8AC3E}">
        <p14:creationId xmlns:p14="http://schemas.microsoft.com/office/powerpoint/2010/main" val="20751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21491D"/>
                </a:solidFill>
                <a:latin typeface="Arial" pitchFamily="34" charset="0"/>
                <a:cs typeface="Arial" pitchFamily="34" charset="0"/>
              </a:rPr>
              <a:t>Examination</a:t>
            </a:r>
            <a:endParaRPr lang="en-NZ" dirty="0">
              <a:solidFill>
                <a:srgbClr val="21491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NZ" dirty="0" err="1" smtClean="0">
                <a:solidFill>
                  <a:srgbClr val="21491D"/>
                </a:solidFill>
                <a:latin typeface="Arial" pitchFamily="34" charset="0"/>
                <a:cs typeface="Arial" pitchFamily="34" charset="0"/>
              </a:rPr>
              <a:t>Demeanor</a:t>
            </a:r>
            <a:r>
              <a:rPr lang="en-NZ" dirty="0" smtClean="0">
                <a:solidFill>
                  <a:srgbClr val="21491D"/>
                </a:solidFill>
                <a:latin typeface="Arial" pitchFamily="34" charset="0"/>
                <a:cs typeface="Arial" pitchFamily="34" charset="0"/>
              </a:rPr>
              <a:t> - Hyperaesthesia</a:t>
            </a:r>
          </a:p>
          <a:p>
            <a:pPr>
              <a:buFont typeface="Wingdings" pitchFamily="2" charset="2"/>
              <a:buChar char="§"/>
            </a:pPr>
            <a:r>
              <a:rPr lang="en-NZ" dirty="0" err="1" smtClean="0">
                <a:solidFill>
                  <a:srgbClr val="21491D"/>
                </a:solidFill>
                <a:latin typeface="Arial" pitchFamily="34" charset="0"/>
                <a:cs typeface="Arial" pitchFamily="34" charset="0"/>
              </a:rPr>
              <a:t>Vulval</a:t>
            </a:r>
            <a:r>
              <a:rPr lang="en-NZ" dirty="0" smtClean="0">
                <a:solidFill>
                  <a:srgbClr val="21491D"/>
                </a:solidFill>
                <a:latin typeface="Arial" pitchFamily="34" charset="0"/>
                <a:cs typeface="Arial" pitchFamily="34" charset="0"/>
              </a:rPr>
              <a:t> lesions – fissures</a:t>
            </a:r>
          </a:p>
          <a:p>
            <a:pPr>
              <a:buFont typeface="Wingdings" pitchFamily="2" charset="2"/>
              <a:buChar char="§"/>
            </a:pPr>
            <a:r>
              <a:rPr lang="en-NZ" dirty="0" smtClean="0">
                <a:solidFill>
                  <a:srgbClr val="21491D"/>
                </a:solidFill>
                <a:latin typeface="Arial" pitchFamily="34" charset="0"/>
                <a:cs typeface="Arial" pitchFamily="34" charset="0"/>
              </a:rPr>
              <a:t>Vaginal discharge – STD swabs</a:t>
            </a:r>
          </a:p>
          <a:p>
            <a:pPr>
              <a:buFont typeface="Wingdings" pitchFamily="2" charset="2"/>
              <a:buChar char="§"/>
            </a:pPr>
            <a:r>
              <a:rPr lang="en-NZ" dirty="0" err="1" smtClean="0">
                <a:solidFill>
                  <a:srgbClr val="21491D"/>
                </a:solidFill>
                <a:latin typeface="Arial" pitchFamily="34" charset="0"/>
                <a:cs typeface="Arial" pitchFamily="34" charset="0"/>
              </a:rPr>
              <a:t>Vaginismus</a:t>
            </a:r>
            <a:endParaRPr lang="en-NZ" dirty="0" smtClean="0">
              <a:solidFill>
                <a:srgbClr val="21491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NZ" dirty="0" smtClean="0">
                <a:solidFill>
                  <a:srgbClr val="21491D"/>
                </a:solidFill>
                <a:latin typeface="Arial" pitchFamily="34" charset="0"/>
                <a:cs typeface="Arial" pitchFamily="34" charset="0"/>
              </a:rPr>
              <a:t>Swab tenderness 4 &amp; 8</a:t>
            </a:r>
          </a:p>
          <a:p>
            <a:pPr>
              <a:buFont typeface="Wingdings" pitchFamily="2" charset="2"/>
              <a:buChar char="§"/>
            </a:pPr>
            <a:r>
              <a:rPr lang="en-NZ" dirty="0" smtClean="0">
                <a:solidFill>
                  <a:srgbClr val="21491D"/>
                </a:solidFill>
                <a:latin typeface="Arial" pitchFamily="34" charset="0"/>
                <a:cs typeface="Arial" pitchFamily="34" charset="0"/>
              </a:rPr>
              <a:t>Uterine + P.O.D. tenderness</a:t>
            </a:r>
          </a:p>
          <a:p>
            <a:pPr>
              <a:buFont typeface="Wingdings" pitchFamily="2" charset="2"/>
              <a:buChar char="§"/>
            </a:pPr>
            <a:r>
              <a:rPr lang="en-NZ" dirty="0" smtClean="0">
                <a:solidFill>
                  <a:srgbClr val="21491D"/>
                </a:solidFill>
                <a:latin typeface="Arial" pitchFamily="34" charset="0"/>
                <a:cs typeface="Arial" pitchFamily="34" charset="0"/>
              </a:rPr>
              <a:t>Masses</a:t>
            </a:r>
          </a:p>
          <a:p>
            <a:endParaRPr lang="en-NZ" dirty="0">
              <a:solidFill>
                <a:srgbClr val="21491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37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Deep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Endometriosis</a:t>
            </a:r>
          </a:p>
          <a:p>
            <a:pPr lvl="1"/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Retroversion</a:t>
            </a:r>
          </a:p>
          <a:p>
            <a:pPr lvl="1"/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P.O.D. disease</a:t>
            </a:r>
          </a:p>
          <a:p>
            <a:pPr marL="342900" lvl="6" indent="-342900"/>
            <a:r>
              <a:rPr lang="en-NZ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Adenomyosis</a:t>
            </a:r>
            <a:endParaRPr lang="en-NZ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6" indent="-342900"/>
            <a:r>
              <a:rPr lang="en-N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P.I.D.</a:t>
            </a:r>
          </a:p>
          <a:p>
            <a:pPr marL="342900" lvl="6" indent="-342900"/>
            <a:r>
              <a:rPr lang="en-N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Adnexal mass</a:t>
            </a:r>
            <a:endParaRPr lang="en-NZ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82888" lvl="6" indent="-39688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910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Superficial </a:t>
            </a:r>
            <a:r>
              <a:rPr lang="en-NZ" dirty="0" err="1" smtClean="0"/>
              <a:t>Vestibulodynia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Skin type</a:t>
            </a:r>
          </a:p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Antibiotics</a:t>
            </a:r>
          </a:p>
          <a:p>
            <a:pPr lvl="1"/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Candidiasis</a:t>
            </a:r>
          </a:p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Topical Antifungals</a:t>
            </a:r>
          </a:p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Hyperaesthesia – Chronic Pain Syndrome</a:t>
            </a:r>
          </a:p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Sexual Dysfunction</a:t>
            </a:r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93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Sexual Problems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Lack of Arousal</a:t>
            </a:r>
          </a:p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Lack of Protective Physiological Response</a:t>
            </a:r>
          </a:p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Avoidance I/C</a:t>
            </a:r>
          </a:p>
          <a:p>
            <a:r>
              <a:rPr lang="en-NZ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local trauma / pain</a:t>
            </a:r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73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scotCentral Womens Clinic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AscotCentral Womens Clinic PowerPoint Template</Template>
  <TotalTime>117</TotalTime>
  <Words>155</Words>
  <Application>Microsoft Office PowerPoint</Application>
  <PresentationFormat>On-screen Show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AscotCentral Womens Clinic PowerPoint Template</vt:lpstr>
      <vt:lpstr>Dyspareunia</vt:lpstr>
      <vt:lpstr>Dyspareunia</vt:lpstr>
      <vt:lpstr>PowerPoint Presentation</vt:lpstr>
      <vt:lpstr>History</vt:lpstr>
      <vt:lpstr>PowerPoint Presentation</vt:lpstr>
      <vt:lpstr>Examination</vt:lpstr>
      <vt:lpstr>Deep</vt:lpstr>
      <vt:lpstr>Superficial Vestibulodynia</vt:lpstr>
      <vt:lpstr>Sexual Problems</vt:lpstr>
      <vt:lpstr>Local Trauma (Candidiasis)</vt:lpstr>
      <vt:lpstr>Treatment - Multifactorial</vt:lpstr>
      <vt:lpstr>Woodruffs Repair</vt:lpstr>
      <vt:lpstr>Thank you</vt:lpstr>
    </vt:vector>
  </TitlesOfParts>
  <Company>MercyAscot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Pelvic Masses in Primary Care</dc:title>
  <dc:creator>Ascot Womens Clinic</dc:creator>
  <cp:lastModifiedBy>Douglas Barclay (CMDHB)</cp:lastModifiedBy>
  <cp:revision>17</cp:revision>
  <cp:lastPrinted>2014-10-14T01:48:51Z</cp:lastPrinted>
  <dcterms:created xsi:type="dcterms:W3CDTF">2013-05-02T02:21:31Z</dcterms:created>
  <dcterms:modified xsi:type="dcterms:W3CDTF">2014-10-21T01:15:01Z</dcterms:modified>
</cp:coreProperties>
</file>